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56" r:id="rId3"/>
    <p:sldId id="262" r:id="rId4"/>
    <p:sldId id="261" r:id="rId5"/>
    <p:sldId id="264" r:id="rId6"/>
    <p:sldId id="265" r:id="rId7"/>
    <p:sldId id="266" r:id="rId8"/>
    <p:sldId id="268" r:id="rId9"/>
    <p:sldId id="267" r:id="rId10"/>
    <p:sldId id="269" r:id="rId11"/>
    <p:sldId id="270" r:id="rId12"/>
    <p:sldId id="271" r:id="rId13"/>
    <p:sldId id="272" r:id="rId14"/>
    <p:sldId id="277" r:id="rId15"/>
    <p:sldId id="276" r:id="rId16"/>
    <p:sldId id="275" r:id="rId17"/>
    <p:sldId id="274" r:id="rId18"/>
    <p:sldId id="273" r:id="rId19"/>
    <p:sldId id="278" r:id="rId20"/>
    <p:sldId id="279" r:id="rId21"/>
    <p:sldId id="280" r:id="rId22"/>
    <p:sldId id="281" r:id="rId23"/>
    <p:sldId id="282" r:id="rId24"/>
    <p:sldId id="283" r:id="rId25"/>
    <p:sldId id="284" r:id="rId26"/>
    <p:sldId id="285" r:id="rId27"/>
    <p:sldId id="286" r:id="rId28"/>
    <p:sldId id="287"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70" d="100"/>
          <a:sy n="70" d="100"/>
        </p:scale>
        <p:origin x="136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37879D6-3547-41BF-B145-64B423C7D2D6}" type="datetimeFigureOut">
              <a:rPr lang="en-US" smtClean="0"/>
              <a:pPr/>
              <a:t>1/19/2017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83730E9-F69D-48D4-B531-B0E53593A1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7879D6-3547-41BF-B145-64B423C7D2D6}"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7879D6-3547-41BF-B145-64B423C7D2D6}"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7879D6-3547-41BF-B145-64B423C7D2D6}"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7879D6-3547-41BF-B145-64B423C7D2D6}"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730E9-F69D-48D4-B531-B0E53593A1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7879D6-3547-41BF-B145-64B423C7D2D6}"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7879D6-3547-41BF-B145-64B423C7D2D6}"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7879D6-3547-41BF-B145-64B423C7D2D6}"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879D6-3547-41BF-B145-64B423C7D2D6}"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7879D6-3547-41BF-B145-64B423C7D2D6}"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730E9-F69D-48D4-B531-B0E53593A1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7879D6-3547-41BF-B145-64B423C7D2D6}"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83730E9-F69D-48D4-B531-B0E53593A10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7879D6-3547-41BF-B145-64B423C7D2D6}" type="datetimeFigureOut">
              <a:rPr lang="en-US" smtClean="0"/>
              <a:pPr/>
              <a:t>1/19/2017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3730E9-F69D-48D4-B531-B0E53593A10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3" name="Subtitle 2"/>
          <p:cNvSpPr>
            <a:spLocks noGrp="1"/>
          </p:cNvSpPr>
          <p:nvPr>
            <p:ph type="subTitle" idx="1"/>
          </p:nvPr>
        </p:nvSpPr>
        <p:spPr>
          <a:xfrm>
            <a:off x="642910" y="2071678"/>
            <a:ext cx="7572428" cy="1752600"/>
          </a:xfrm>
        </p:spPr>
        <p:txBody>
          <a:bodyPr>
            <a:normAutofit/>
          </a:bodyPr>
          <a:lstStyle/>
          <a:p>
            <a:pPr algn="l"/>
            <a:r>
              <a:rPr lang="en-US" sz="3200" b="1" smtClean="0">
                <a:ln w="12700">
                  <a:solidFill>
                    <a:schemeClr val="tx2">
                      <a:satMod val="155000"/>
                    </a:schemeClr>
                  </a:solidFill>
                  <a:prstDash val="solid"/>
                </a:ln>
                <a:effectLst>
                  <a:outerShdw blurRad="41275" dist="20320" dir="1800000" algn="tl" rotWithShape="0">
                    <a:srgbClr val="000000">
                      <a:alpha val="40000"/>
                    </a:srgbClr>
                  </a:outerShdw>
                </a:effectLst>
                <a:latin typeface="VNI-Times" pitchFamily="2" charset="0"/>
              </a:rPr>
              <a:t>Caâu 1: Neâu ví duï veà chuyeån theå cuûa chaát maø em bieát?</a:t>
            </a:r>
            <a:endParaRPr lang="en-US" sz="3200" b="1">
              <a:ln w="12700">
                <a:solidFill>
                  <a:schemeClr val="tx2">
                    <a:satMod val="155000"/>
                  </a:schemeClr>
                </a:solidFill>
                <a:prstDash val="solid"/>
              </a:ln>
              <a:effectLst>
                <a:outerShdw blurRad="41275" dist="20320" dir="1800000" algn="tl" rotWithShape="0">
                  <a:srgbClr val="000000">
                    <a:alpha val="40000"/>
                  </a:srgbClr>
                </a:outerShdw>
              </a:effectLst>
              <a:latin typeface="VNI-Times" pitchFamily="2" charset="0"/>
            </a:endParaRPr>
          </a:p>
        </p:txBody>
      </p:sp>
      <p:sp>
        <p:nvSpPr>
          <p:cNvPr id="4" name="Rectangle 3"/>
          <p:cNvSpPr/>
          <p:nvPr/>
        </p:nvSpPr>
        <p:spPr>
          <a:xfrm>
            <a:off x="0" y="3105835"/>
            <a:ext cx="9144000" cy="3785652"/>
          </a:xfrm>
          <a:prstGeom prst="rect">
            <a:avLst/>
          </a:prstGeom>
        </p:spPr>
        <p:txBody>
          <a:bodyPr wrap="square">
            <a:spAutoFit/>
          </a:bodyPr>
          <a:lstStyle/>
          <a:p>
            <a:pPr>
              <a:buFontTx/>
              <a:buChar char="-"/>
            </a:pPr>
            <a:r>
              <a:rPr lang="en-US" sz="4000" b="1" smtClean="0">
                <a:solidFill>
                  <a:srgbClr val="FF0000"/>
                </a:solidFill>
                <a:latin typeface="VNI-Times" pitchFamily="2" charset="0"/>
              </a:rPr>
              <a:t> Muøa ñoâng môõ ñang ôû theå raén khi cho vaøo noài ñun thì môõ töø theå raén chuyeån sang theå loûng.</a:t>
            </a:r>
          </a:p>
          <a:p>
            <a:pPr>
              <a:buFontTx/>
              <a:buChar char="-"/>
            </a:pPr>
            <a:r>
              <a:rPr lang="en-US" sz="4000" b="1">
                <a:solidFill>
                  <a:srgbClr val="FF0000"/>
                </a:solidFill>
                <a:latin typeface="VNI-Times" pitchFamily="2" charset="0"/>
              </a:rPr>
              <a:t> </a:t>
            </a:r>
            <a:r>
              <a:rPr lang="en-US" sz="4000" b="1" smtClean="0">
                <a:solidFill>
                  <a:srgbClr val="FF0000"/>
                </a:solidFill>
                <a:latin typeface="VNI-Times" pitchFamily="2" charset="0"/>
              </a:rPr>
              <a:t>Nöôùc ñang ôû theå loûng khi cho vaøo tuû laïnh seõ chuyeån thaønh nöôùc ñaù ôû  theå raén.</a:t>
            </a:r>
            <a:endParaRPr lang="en-US" sz="4000" b="1">
              <a:solidFill>
                <a:srgbClr val="FF0000"/>
              </a:solidFill>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set>
                                      <p:cBhvr>
                                        <p:cTn id="15" dur="455" fill="hold">
                                          <p:stCondLst>
                                            <p:cond delay="0"/>
                                          </p:stCondLst>
                                        </p:cTn>
                                        <p:tgtEl>
                                          <p:spTgt spid="4"/>
                                        </p:tgtEl>
                                        <p:attrNameLst>
                                          <p:attrName>style.rotation</p:attrName>
                                        </p:attrNameLst>
                                      </p:cBhvr>
                                      <p:to>
                                        <p:strVal val="-45.0"/>
                                      </p:to>
                                    </p:set>
                                    <p:anim calcmode="lin" valueType="num">
                                      <p:cBhvr>
                                        <p:cTn id="16"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285720" y="3500438"/>
            <a:ext cx="8572560" cy="3357562"/>
          </a:xfrm>
        </p:spPr>
        <p:txBody>
          <a:bodyPr>
            <a:normAutofit/>
          </a:bodyPr>
          <a:lstStyle/>
          <a:p>
            <a:pPr algn="just"/>
            <a:r>
              <a:rPr lang="en-US" sz="5400" b="1" smtClean="0">
                <a:solidFill>
                  <a:srgbClr val="FF0000"/>
                </a:solidFill>
                <a:latin typeface="VNI-Times" pitchFamily="2" charset="0"/>
              </a:rPr>
              <a:t>- Söï bieán ñoåi hoùa hoïc coù theå xaûy ra döôùi taùc duïng cuûa nhieät hoaëc aùnh saùng.</a:t>
            </a:r>
            <a:endParaRPr lang="en-US" sz="5400" b="1">
              <a:solidFill>
                <a:srgbClr val="FF0000"/>
              </a:solidFill>
              <a:latin typeface="VNI-Times" pitchFamily="2" charset="0"/>
            </a:endParaRPr>
          </a:p>
        </p:txBody>
      </p:sp>
      <p:sp>
        <p:nvSpPr>
          <p:cNvPr id="4" name="Subtitle 2"/>
          <p:cNvSpPr txBox="1">
            <a:spLocks/>
          </p:cNvSpPr>
          <p:nvPr/>
        </p:nvSpPr>
        <p:spPr>
          <a:xfrm>
            <a:off x="642910" y="2071678"/>
            <a:ext cx="8215370"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10: Söï</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bieán ñoåi hoùa hoïc coù theå xaûy ra khi naøo</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33400" y="3228536"/>
            <a:ext cx="8324880" cy="3272298"/>
          </a:xfrm>
        </p:spPr>
        <p:txBody>
          <a:bodyPr>
            <a:noAutofit/>
          </a:bodyPr>
          <a:lstStyle/>
          <a:p>
            <a:pPr algn="l"/>
            <a:r>
              <a:rPr lang="en-US" sz="5400" b="1" smtClean="0">
                <a:solidFill>
                  <a:srgbClr val="FF0000"/>
                </a:solidFill>
                <a:latin typeface="VNI-Times" pitchFamily="2" charset="0"/>
              </a:rPr>
              <a:t>-  </a:t>
            </a:r>
            <a:r>
              <a:rPr lang="en-US" sz="5400" b="1">
                <a:solidFill>
                  <a:srgbClr val="FF0000"/>
                </a:solidFill>
                <a:latin typeface="VNI-Times" pitchFamily="2" charset="0"/>
              </a:rPr>
              <a:t>Moät vaät muoán bieán ñoåi </a:t>
            </a:r>
            <a:r>
              <a:rPr lang="en-US" sz="5400" b="1" smtClean="0">
                <a:solidFill>
                  <a:srgbClr val="FF0000"/>
                </a:solidFill>
                <a:latin typeface="VNI-Times" pitchFamily="2" charset="0"/>
              </a:rPr>
              <a:t>caàn phaûi ñöôïc cung caáp moät naêng löôïng.</a:t>
            </a:r>
            <a:endParaRPr lang="en-US" sz="5400" b="1">
              <a:solidFill>
                <a:srgbClr val="FF0000"/>
              </a:solidFill>
              <a:latin typeface="VNI-Times" pitchFamily="2" charset="0"/>
            </a:endParaRPr>
          </a:p>
        </p:txBody>
      </p:sp>
      <p:sp>
        <p:nvSpPr>
          <p:cNvPr id="4" name="Subtitle 2"/>
          <p:cNvSpPr txBox="1">
            <a:spLocks/>
          </p:cNvSpPr>
          <p:nvPr/>
        </p:nvSpPr>
        <p:spPr>
          <a:xfrm>
            <a:off x="571472" y="1571612"/>
            <a:ext cx="8358246"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11:</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Moät vaät muoán bieán ñoåi caàn coù ñieàu kieän naøo</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33400" y="3500438"/>
            <a:ext cx="7854696" cy="3071834"/>
          </a:xfrm>
        </p:spPr>
        <p:txBody>
          <a:bodyPr>
            <a:normAutofit/>
          </a:bodyPr>
          <a:lstStyle/>
          <a:p>
            <a:pPr algn="just"/>
            <a:r>
              <a:rPr lang="en-US" sz="4800" b="1" smtClean="0">
                <a:solidFill>
                  <a:srgbClr val="FF0000"/>
                </a:solidFill>
                <a:latin typeface="VNI-Times" pitchFamily="2" charset="0"/>
              </a:rPr>
              <a:t>- Con ngöôøi söû duïng naêng löôïng maët trôøi ñeå söôûi aám, laøm khoâ, ñun naáu, phaùt ñieän, phơi quaàn aùo, ...</a:t>
            </a:r>
            <a:endParaRPr lang="en-US" sz="4800" b="1">
              <a:solidFill>
                <a:srgbClr val="FF0000"/>
              </a:solidFill>
              <a:latin typeface="VNI-Times" pitchFamily="2" charset="0"/>
            </a:endParaRPr>
          </a:p>
        </p:txBody>
      </p:sp>
      <p:sp>
        <p:nvSpPr>
          <p:cNvPr id="4" name="Subtitle 2"/>
          <p:cNvSpPr txBox="1">
            <a:spLocks/>
          </p:cNvSpPr>
          <p:nvPr/>
        </p:nvSpPr>
        <p:spPr>
          <a:xfrm>
            <a:off x="285720" y="2071678"/>
            <a:ext cx="8643998" cy="1214446"/>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12:</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Con ngöôøi söû duïng naêng löôïng maët trôøi ñeå laøm gì</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heel(4)">
                                      <p:cBhvr>
                                        <p:cTn id="14"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214686"/>
            <a:ext cx="9144000" cy="3643314"/>
          </a:xfrm>
        </p:spPr>
        <p:txBody>
          <a:bodyPr>
            <a:normAutofit fontScale="92500"/>
          </a:bodyPr>
          <a:lstStyle/>
          <a:p>
            <a:pPr algn="just"/>
            <a:r>
              <a:rPr lang="en-US" b="1" smtClean="0">
                <a:solidFill>
                  <a:srgbClr val="FF0000"/>
                </a:solidFill>
                <a:latin typeface="VNI-Times" pitchFamily="2" charset="0"/>
              </a:rPr>
              <a:t>- </a:t>
            </a:r>
            <a:r>
              <a:rPr lang="en-US" sz="4400" b="1" smtClean="0">
                <a:solidFill>
                  <a:srgbClr val="FF0000"/>
                </a:solidFill>
                <a:latin typeface="VNI-Times" pitchFamily="2" charset="0"/>
              </a:rPr>
              <a:t>Vì Maët trôøi chieáu saùng vaø söôûi aám cho muoân loaøi, giuùp cho caây xanh töôi toát, ngöôøi vaø ñoäng vaät khoûe maïnh. Caây xanh haáp thuï naêng löôïng maët trôøi vaø thöùc aên tröïc tieáp cuûa ñoäng vaät .</a:t>
            </a:r>
            <a:endParaRPr lang="en-US" sz="4400" b="1">
              <a:solidFill>
                <a:srgbClr val="FF0000"/>
              </a:solidFill>
              <a:latin typeface="VNI-Times" pitchFamily="2" charset="0"/>
            </a:endParaRPr>
          </a:p>
        </p:txBody>
      </p:sp>
      <p:sp>
        <p:nvSpPr>
          <p:cNvPr id="4" name="Subtitle 2"/>
          <p:cNvSpPr txBox="1">
            <a:spLocks/>
          </p:cNvSpPr>
          <p:nvPr/>
        </p:nvSpPr>
        <p:spPr>
          <a:xfrm>
            <a:off x="0" y="1928802"/>
            <a:ext cx="9144000" cy="128588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smtClean="0">
                <a:ln>
                  <a:noFill/>
                </a:ln>
                <a:solidFill>
                  <a:schemeClr val="tx1"/>
                </a:solidFill>
                <a:effectLst/>
                <a:uLnTx/>
                <a:uFillTx/>
                <a:latin typeface="VNI-Times" pitchFamily="2" charset="0"/>
                <a:ea typeface="+mn-ea"/>
                <a:cs typeface="+mn-cs"/>
              </a:rPr>
              <a:t>Caâu 13:</a:t>
            </a:r>
            <a:r>
              <a:rPr kumimoji="0" lang="en-US" sz="3600" b="1" i="0" u="none" strike="noStrike" kern="1200" cap="none" spc="0" normalizeH="0" noProof="0" smtClean="0">
                <a:ln>
                  <a:noFill/>
                </a:ln>
                <a:solidFill>
                  <a:schemeClr val="tx1"/>
                </a:solidFill>
                <a:effectLst/>
                <a:uLnTx/>
                <a:uFillTx/>
                <a:latin typeface="VNI-Times" pitchFamily="2" charset="0"/>
                <a:ea typeface="+mn-ea"/>
                <a:cs typeface="+mn-cs"/>
              </a:rPr>
              <a:t> Taïi sao noùi Maët trôøi laø nguoàn naêng löôïng chuû yeáu cuûa söï soáng treân Traùi ñaát</a:t>
            </a:r>
            <a:r>
              <a:rPr kumimoji="0" lang="en-US" sz="36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800" decel="100000"/>
                                        <p:tgtEl>
                                          <p:spTgt spid="4">
                                            <p:txEl>
                                              <p:pRg st="0" end="0"/>
                                            </p:txEl>
                                          </p:spTgt>
                                        </p:tgtEl>
                                      </p:cBhvr>
                                    </p:animEffect>
                                    <p:anim calcmode="lin" valueType="num">
                                      <p:cBhvr>
                                        <p:cTn id="26"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770" decel="100000"/>
                                        <p:tgtEl>
                                          <p:spTgt spid="5">
                                            <p:txEl>
                                              <p:pRg st="0" end="0"/>
                                            </p:txEl>
                                          </p:spTgt>
                                        </p:tgtEl>
                                      </p:cBhvr>
                                    </p:animEffect>
                                    <p:animScale>
                                      <p:cBhvr>
                                        <p:cTn id="36" dur="770" decel="100000"/>
                                        <p:tgtEl>
                                          <p:spTgt spid="5">
                                            <p:txEl>
                                              <p:pRg st="0" end="0"/>
                                            </p:txEl>
                                          </p:spTgt>
                                        </p:tgtEl>
                                      </p:cBhvr>
                                      <p:from x="10000" y="10000"/>
                                      <p:to x="200000" y="450000"/>
                                    </p:animScale>
                                    <p:animScale>
                                      <p:cBhvr>
                                        <p:cTn id="37" dur="1230" accel="100000" fill="hold">
                                          <p:stCondLst>
                                            <p:cond delay="770"/>
                                          </p:stCondLst>
                                        </p:cTn>
                                        <p:tgtEl>
                                          <p:spTgt spid="5">
                                            <p:txEl>
                                              <p:pRg st="0" end="0"/>
                                            </p:txEl>
                                          </p:spTgt>
                                        </p:tgtEl>
                                      </p:cBhvr>
                                      <p:from x="200000" y="450000"/>
                                      <p:to x="100000" y="100000"/>
                                    </p:animScale>
                                    <p:set>
                                      <p:cBhvr>
                                        <p:cTn id="38" dur="770" fill="hold"/>
                                        <p:tgtEl>
                                          <p:spTgt spid="5">
                                            <p:txEl>
                                              <p:pRg st="0" end="0"/>
                                            </p:txEl>
                                          </p:spTgt>
                                        </p:tgtEl>
                                        <p:attrNameLst>
                                          <p:attrName>ppt_x</p:attrName>
                                        </p:attrNameLst>
                                      </p:cBhvr>
                                      <p:to>
                                        <p:strVal val="(0.5)"/>
                                      </p:to>
                                    </p:set>
                                    <p:anim from="(0.5)" to="(#ppt_x)" calcmode="lin" valueType="num">
                                      <p:cBhvr>
                                        <p:cTn id="39" dur="1230" accel="100000" fill="hold">
                                          <p:stCondLst>
                                            <p:cond delay="770"/>
                                          </p:stCondLst>
                                        </p:cTn>
                                        <p:tgtEl>
                                          <p:spTgt spid="5">
                                            <p:txEl>
                                              <p:pRg st="0" end="0"/>
                                            </p:txEl>
                                          </p:spTgt>
                                        </p:tgtEl>
                                        <p:attrNameLst>
                                          <p:attrName>ppt_x</p:attrName>
                                        </p:attrNameLst>
                                      </p:cBhvr>
                                    </p:anim>
                                    <p:set>
                                      <p:cBhvr>
                                        <p:cTn id="40" dur="770" fill="hold"/>
                                        <p:tgtEl>
                                          <p:spTgt spid="5">
                                            <p:txEl>
                                              <p:pRg st="0" end="0"/>
                                            </p:txEl>
                                          </p:spTgt>
                                        </p:tgtEl>
                                        <p:attrNameLst>
                                          <p:attrName>ppt_y</p:attrName>
                                        </p:attrNameLst>
                                      </p:cBhvr>
                                      <p:to>
                                        <p:strVal val="(#ppt_y+0.4)"/>
                                      </p:to>
                                    </p:set>
                                    <p:anim from="(#ppt_y+0.4)" to="(#ppt_y)" calcmode="lin" valueType="num">
                                      <p:cBhvr>
                                        <p:cTn id="41" dur="1230" accel="100000" fill="hold">
                                          <p:stCondLst>
                                            <p:cond delay="770"/>
                                          </p:stCondLst>
                                        </p:cTn>
                                        <p:tgtEl>
                                          <p:spTgt spid="5">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214686"/>
            <a:ext cx="9144000" cy="3357586"/>
          </a:xfrm>
        </p:spPr>
        <p:txBody>
          <a:bodyPr>
            <a:normAutofit/>
          </a:bodyPr>
          <a:lstStyle/>
          <a:p>
            <a:pPr algn="just">
              <a:buFontTx/>
              <a:buChar char="-"/>
            </a:pPr>
            <a:r>
              <a:rPr lang="en-US" sz="4800" b="1" smtClean="0">
                <a:solidFill>
                  <a:srgbClr val="FF0000"/>
                </a:solidFill>
                <a:latin typeface="VNI-Times" pitchFamily="2" charset="0"/>
              </a:rPr>
              <a:t>Ñun naáu, söôûi aám hay saáy khoâ phaûi laøm ñuùng caùch.</a:t>
            </a:r>
          </a:p>
          <a:p>
            <a:pPr algn="just">
              <a:buFontTx/>
              <a:buChar char="-"/>
            </a:pPr>
            <a:r>
              <a:rPr lang="en-US" sz="4800" b="1">
                <a:solidFill>
                  <a:srgbClr val="FF0000"/>
                </a:solidFill>
                <a:latin typeface="VNI-Times" pitchFamily="2" charset="0"/>
              </a:rPr>
              <a:t> </a:t>
            </a:r>
            <a:r>
              <a:rPr lang="en-US" sz="4800" b="1" smtClean="0">
                <a:solidFill>
                  <a:srgbClr val="FF0000"/>
                </a:solidFill>
                <a:latin typeface="VNI-Times" pitchFamily="2" charset="0"/>
              </a:rPr>
              <a:t>Khoâng ñeå treû em ñun naáu. Khoâng ñeå treû em ñeán gaàn beáp</a:t>
            </a:r>
            <a:r>
              <a:rPr lang="en-US" b="1" smtClean="0">
                <a:solidFill>
                  <a:schemeClr val="tx1"/>
                </a:solidFill>
                <a:latin typeface="VNI-Times" pitchFamily="2" charset="0"/>
              </a:rPr>
              <a:t>.</a:t>
            </a:r>
            <a:endParaRPr lang="en-US" b="1">
              <a:solidFill>
                <a:schemeClr val="tx1"/>
              </a:solidFill>
              <a:latin typeface="VNI-Times" pitchFamily="2" charset="0"/>
            </a:endParaRPr>
          </a:p>
        </p:txBody>
      </p:sp>
      <p:sp>
        <p:nvSpPr>
          <p:cNvPr id="4" name="Subtitle 2"/>
          <p:cNvSpPr txBox="1">
            <a:spLocks/>
          </p:cNvSpPr>
          <p:nvPr/>
        </p:nvSpPr>
        <p:spPr>
          <a:xfrm>
            <a:off x="0" y="1857364"/>
            <a:ext cx="9144000" cy="1285884"/>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smtClean="0">
                <a:ln>
                  <a:noFill/>
                </a:ln>
                <a:solidFill>
                  <a:schemeClr val="tx1"/>
                </a:solidFill>
                <a:effectLst/>
                <a:uLnTx/>
                <a:uFillTx/>
                <a:latin typeface="VNI-Times" pitchFamily="2" charset="0"/>
                <a:ea typeface="+mn-ea"/>
                <a:cs typeface="+mn-cs"/>
              </a:rPr>
              <a:t>Caâu 14: Caàn</a:t>
            </a:r>
            <a:r>
              <a:rPr kumimoji="0" lang="en-US" sz="3600" b="1" i="0" u="none" strike="noStrike" kern="1200" cap="none" spc="0" normalizeH="0" noProof="0" smtClean="0">
                <a:ln>
                  <a:noFill/>
                </a:ln>
                <a:solidFill>
                  <a:schemeClr val="tx1"/>
                </a:solidFill>
                <a:effectLst/>
                <a:uLnTx/>
                <a:uFillTx/>
                <a:latin typeface="VNI-Times" pitchFamily="2" charset="0"/>
                <a:ea typeface="+mn-ea"/>
                <a:cs typeface="+mn-cs"/>
              </a:rPr>
              <a:t> phaûi laøm gì ñeå phoøng traùnh tai naïn khi söû duïng chaát ñoát trong sinh hoaït </a:t>
            </a:r>
            <a:r>
              <a:rPr kumimoji="0" lang="en-US" sz="36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trips(downLeft)">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strips(downLeft)">
                                      <p:cBhvr>
                                        <p:cTn id="1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228536"/>
            <a:ext cx="9144000" cy="3629464"/>
          </a:xfrm>
        </p:spPr>
        <p:txBody>
          <a:bodyPr>
            <a:normAutofit/>
          </a:bodyPr>
          <a:lstStyle/>
          <a:p>
            <a:pPr algn="just"/>
            <a:r>
              <a:rPr lang="en-US" b="1" smtClean="0">
                <a:solidFill>
                  <a:schemeClr val="tx1"/>
                </a:solidFill>
                <a:latin typeface="VNI-Times" pitchFamily="2" charset="0"/>
              </a:rPr>
              <a:t>- </a:t>
            </a:r>
            <a:r>
              <a:rPr lang="en-US" sz="4800" b="1" smtClean="0">
                <a:solidFill>
                  <a:srgbClr val="FF0000"/>
                </a:solidFill>
                <a:latin typeface="VNI-Times" pitchFamily="2" charset="0"/>
              </a:rPr>
              <a:t>Vì naêng löôïng chaát ñoát khoâng phaûi laø nguoàn naêng löôïng voâ taän. Noù seõ caïn kieät neáu chuùng ta söû duïng khoâng tieát kieäm.</a:t>
            </a:r>
            <a:endParaRPr lang="en-US" sz="4800" b="1">
              <a:solidFill>
                <a:srgbClr val="FF0000"/>
              </a:solidFill>
              <a:latin typeface="VNI-Times" pitchFamily="2" charset="0"/>
            </a:endParaRPr>
          </a:p>
        </p:txBody>
      </p:sp>
      <p:sp>
        <p:nvSpPr>
          <p:cNvPr id="4" name="Subtitle 2"/>
          <p:cNvSpPr txBox="1">
            <a:spLocks/>
          </p:cNvSpPr>
          <p:nvPr/>
        </p:nvSpPr>
        <p:spPr>
          <a:xfrm>
            <a:off x="0" y="2071678"/>
            <a:ext cx="9144000" cy="128588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15: Vì</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sao caàn phaûi söû duïng tieát kieäm, choáng laõng phí naêng löôïng chaát ñoát </a:t>
            </a: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000372"/>
            <a:ext cx="9144000" cy="3857628"/>
          </a:xfrm>
        </p:spPr>
        <p:txBody>
          <a:bodyPr>
            <a:normAutofit/>
          </a:bodyPr>
          <a:lstStyle/>
          <a:p>
            <a:pPr algn="l"/>
            <a:r>
              <a:rPr lang="en-US" sz="4400" b="1" smtClean="0">
                <a:solidFill>
                  <a:srgbClr val="FF0000"/>
                </a:solidFill>
                <a:latin typeface="VNI-Times" pitchFamily="2" charset="0"/>
              </a:rPr>
              <a:t>- Ñieàu hoøa khí haäu; laøm khoâ; quaït thoùc; thaû dieàu; chôi chong choùng; quaït beáp than; laøm quay quaït thoâng gioù.</a:t>
            </a:r>
            <a:endParaRPr lang="en-US" sz="4400" b="1">
              <a:solidFill>
                <a:srgbClr val="FF0000"/>
              </a:solidFill>
              <a:latin typeface="VNI-Times" pitchFamily="2" charset="0"/>
            </a:endParaRPr>
          </a:p>
        </p:txBody>
      </p:sp>
      <p:sp>
        <p:nvSpPr>
          <p:cNvPr id="4" name="Subtitle 2"/>
          <p:cNvSpPr txBox="1">
            <a:spLocks/>
          </p:cNvSpPr>
          <p:nvPr/>
        </p:nvSpPr>
        <p:spPr>
          <a:xfrm>
            <a:off x="142844" y="2071678"/>
            <a:ext cx="9001156" cy="1000132"/>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16:</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Con ngöôøi söû duïng naêng löôïng gioù trong nhöõng vieäc gì</a:t>
            </a: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heel(4)">
                                      <p:cBhvr>
                                        <p:cTn id="1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2857496"/>
            <a:ext cx="9144000" cy="3714776"/>
          </a:xfrm>
        </p:spPr>
        <p:txBody>
          <a:bodyPr>
            <a:normAutofit/>
          </a:bodyPr>
          <a:lstStyle/>
          <a:p>
            <a:pPr algn="l"/>
            <a:r>
              <a:rPr lang="en-US" sz="4800" b="1" smtClean="0">
                <a:solidFill>
                  <a:srgbClr val="FF0000"/>
                </a:solidFill>
                <a:latin typeface="VNI-Times" pitchFamily="2" charset="0"/>
              </a:rPr>
              <a:t>- Chaïy maùy phaùt ñieän; duøng söùc nöôùc taïo ra doøng ñieän; laøm quay coái xaây ngoâ; giaõ gaïo; chôû haøng xuoâi doøng;…</a:t>
            </a:r>
            <a:endParaRPr lang="en-US" sz="4800" b="1">
              <a:solidFill>
                <a:srgbClr val="FF0000"/>
              </a:solidFill>
              <a:latin typeface="VNI-Times" pitchFamily="2" charset="0"/>
            </a:endParaRPr>
          </a:p>
        </p:txBody>
      </p:sp>
      <p:sp>
        <p:nvSpPr>
          <p:cNvPr id="4" name="Subtitle 2"/>
          <p:cNvSpPr txBox="1">
            <a:spLocks/>
          </p:cNvSpPr>
          <p:nvPr/>
        </p:nvSpPr>
        <p:spPr>
          <a:xfrm>
            <a:off x="285720" y="1785926"/>
            <a:ext cx="8358246" cy="1752600"/>
          </a:xfrm>
          <a:prstGeom prst="rect">
            <a:avLst/>
          </a:prstGeom>
        </p:spPr>
        <p:txBody>
          <a:bodyPr vert="horz" lIns="91440" tIns="45720" rIns="91440" bIns="45720" rtlCol="0">
            <a:normAutofit/>
          </a:bodyPr>
          <a:lstStyle/>
          <a:p>
            <a:pPr lvl="0">
              <a:spcBef>
                <a:spcPct val="20000"/>
              </a:spcBef>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17: </a:t>
            </a:r>
            <a:r>
              <a:rPr lang="en-US" sz="3200" b="1">
                <a:latin typeface="VNI-Times" pitchFamily="2" charset="0"/>
              </a:rPr>
              <a:t>Con ngöôøi söû duïng naêng löôïng </a:t>
            </a:r>
            <a:r>
              <a:rPr lang="en-US" sz="3200" b="1" smtClean="0">
                <a:latin typeface="VNI-Times" pitchFamily="2" charset="0"/>
              </a:rPr>
              <a:t>nöôùc chaûy </a:t>
            </a:r>
            <a:r>
              <a:rPr lang="en-US" sz="3200" b="1">
                <a:latin typeface="VNI-Times" pitchFamily="2" charset="0"/>
              </a:rPr>
              <a:t>trong nhöõng vieäc gì?</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a:t>
            </a:r>
            <a:endPar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2357430"/>
            <a:ext cx="9144000" cy="4500570"/>
          </a:xfrm>
        </p:spPr>
        <p:txBody>
          <a:bodyPr>
            <a:noAutofit/>
          </a:bodyPr>
          <a:lstStyle/>
          <a:p>
            <a:pPr algn="just"/>
            <a:r>
              <a:rPr lang="en-US" sz="4000" b="1" smtClean="0">
                <a:solidFill>
                  <a:srgbClr val="FF0000"/>
                </a:solidFill>
                <a:latin typeface="VNI-Times" pitchFamily="2" charset="0"/>
              </a:rPr>
              <a:t>- Ñieän coù vai troø ngaøy caøng quan troïng trong cuoäc soáng cuûa chuùng ta. Ñieän ñöôïc söû duïng trong chieáu saùng, söôûi aám, laøm laïnh, truyeàn tin,… Chuùng ta duøng ñieän trong hoïc taäp, lao ñoäng saûn xuaát, vui chôi giaûi trí, sinh hoaït haèng ngaøy.</a:t>
            </a:r>
            <a:endParaRPr lang="en-US" sz="4000" b="1">
              <a:solidFill>
                <a:srgbClr val="FF0000"/>
              </a:solidFill>
              <a:latin typeface="VNI-Times" pitchFamily="2" charset="0"/>
            </a:endParaRPr>
          </a:p>
        </p:txBody>
      </p:sp>
      <p:sp>
        <p:nvSpPr>
          <p:cNvPr id="4" name="Subtitle 2"/>
          <p:cNvSpPr txBox="1">
            <a:spLocks/>
          </p:cNvSpPr>
          <p:nvPr/>
        </p:nvSpPr>
        <p:spPr>
          <a:xfrm>
            <a:off x="0" y="1857364"/>
            <a:ext cx="9144000" cy="100013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18:</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Ñieän coù vai troø gì trong cuoäc soáng</a:t>
            </a: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2786058"/>
            <a:ext cx="9144000" cy="4071942"/>
          </a:xfrm>
        </p:spPr>
        <p:txBody>
          <a:bodyPr>
            <a:noAutofit/>
          </a:bodyPr>
          <a:lstStyle/>
          <a:p>
            <a:pPr algn="just">
              <a:buFontTx/>
              <a:buChar char="-"/>
            </a:pPr>
            <a:r>
              <a:rPr lang="en-US" sz="4800" b="1" smtClean="0">
                <a:solidFill>
                  <a:srgbClr val="FF0000"/>
                </a:solidFill>
                <a:latin typeface="VNI-Times" pitchFamily="2" charset="0"/>
              </a:rPr>
              <a:t> Chæ caàn duøng ñieän khi caàn thieát. Ra khoûi phoøng nhôù taét ñeøn, quaït, ti vi,… Haïn cheá söû duïng ñieän trong ñun  naáu, söôûi aám, laø quaàn aùo,…</a:t>
            </a:r>
          </a:p>
        </p:txBody>
      </p:sp>
      <p:sp>
        <p:nvSpPr>
          <p:cNvPr id="4" name="Subtitle 2"/>
          <p:cNvSpPr txBox="1">
            <a:spLocks/>
          </p:cNvSpPr>
          <p:nvPr/>
        </p:nvSpPr>
        <p:spPr>
          <a:xfrm>
            <a:off x="0" y="2071678"/>
            <a:ext cx="9144000"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19</a:t>
            </a: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 Ñeå</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tieát ñieän kieäm ta caàn phaûi laøm gì?</a:t>
            </a: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 </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a:t>
            </a:r>
            <a:endPar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33400" y="3228536"/>
            <a:ext cx="7854696" cy="3415174"/>
          </a:xfrm>
        </p:spPr>
        <p:txBody>
          <a:bodyPr>
            <a:normAutofit lnSpcReduction="10000"/>
          </a:bodyPr>
          <a:lstStyle/>
          <a:p>
            <a:pPr algn="l"/>
            <a:r>
              <a:rPr lang="en-US" b="1" smtClean="0">
                <a:ln>
                  <a:solidFill>
                    <a:srgbClr val="FFFF00"/>
                  </a:solidFill>
                </a:ln>
                <a:solidFill>
                  <a:srgbClr val="FF0000"/>
                </a:solidFill>
                <a:latin typeface="VNI-Times" pitchFamily="2" charset="0"/>
              </a:rPr>
              <a:t>- </a:t>
            </a:r>
            <a:r>
              <a:rPr lang="en-US" sz="5800" b="1" smtClean="0">
                <a:ln>
                  <a:solidFill>
                    <a:srgbClr val="FFFF00"/>
                  </a:solidFill>
                </a:ln>
                <a:solidFill>
                  <a:srgbClr val="FF0000"/>
                </a:solidFill>
                <a:latin typeface="VNI-Times" pitchFamily="2" charset="0"/>
              </a:rPr>
              <a:t>Khi coù ñieàu kieän nhieät ñoä thích hôïp thì caùc chaát coù theå chuyeån töø theå naøy sang theå khaùc.</a:t>
            </a:r>
            <a:endParaRPr lang="en-US" sz="5800" b="1">
              <a:ln>
                <a:solidFill>
                  <a:srgbClr val="FFFF00"/>
                </a:solidFill>
              </a:ln>
              <a:solidFill>
                <a:srgbClr val="FF0000"/>
              </a:solidFill>
              <a:latin typeface="VNI-Times" pitchFamily="2" charset="0"/>
            </a:endParaRPr>
          </a:p>
        </p:txBody>
      </p:sp>
      <p:sp>
        <p:nvSpPr>
          <p:cNvPr id="4" name="Subtitle 2"/>
          <p:cNvSpPr txBox="1">
            <a:spLocks/>
          </p:cNvSpPr>
          <p:nvPr/>
        </p:nvSpPr>
        <p:spPr>
          <a:xfrm>
            <a:off x="642910" y="2071678"/>
            <a:ext cx="7572428"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normalizeH="0" baseline="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Caâu 2: Điều</a:t>
            </a:r>
            <a:r>
              <a:rPr kumimoji="0" lang="en-US" sz="3200" b="1" i="0" u="none" strike="noStrike" kern="1200" normalizeH="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 kiện naøo ñeå caùc chaát coù theå chuyeån töø theå naøy sang theå khaùc</a:t>
            </a:r>
            <a:r>
              <a:rPr kumimoji="0" lang="en-US" sz="3200" b="1" i="0" u="none" strike="noStrike" kern="1200" normalizeH="0" baseline="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edg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228536"/>
            <a:ext cx="9144000" cy="3272298"/>
          </a:xfrm>
        </p:spPr>
        <p:txBody>
          <a:bodyPr>
            <a:noAutofit/>
          </a:bodyPr>
          <a:lstStyle/>
          <a:p>
            <a:pPr algn="l"/>
            <a:r>
              <a:rPr lang="en-US" sz="5400" b="1" smtClean="0">
                <a:solidFill>
                  <a:srgbClr val="FF0000"/>
                </a:solidFill>
                <a:latin typeface="VNI-Times" pitchFamily="2" charset="0"/>
              </a:rPr>
              <a:t>- Moâi tröôøng taát caû nhöõng gì coù xung quanh chuùng ta, nhöõng gì coù treân traùi ñaát, …</a:t>
            </a:r>
          </a:p>
        </p:txBody>
      </p:sp>
      <p:sp>
        <p:nvSpPr>
          <p:cNvPr id="4" name="Subtitle 2"/>
          <p:cNvSpPr txBox="1">
            <a:spLocks/>
          </p:cNvSpPr>
          <p:nvPr/>
        </p:nvSpPr>
        <p:spPr>
          <a:xfrm>
            <a:off x="642910" y="2071678"/>
            <a:ext cx="8286808" cy="71438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20: Moâi</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tröôøng laø gì?	 </a:t>
            </a:r>
            <a:endPar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71472" y="2928934"/>
            <a:ext cx="7715304" cy="3571900"/>
          </a:xfrm>
        </p:spPr>
        <p:txBody>
          <a:bodyPr>
            <a:noAutofit/>
          </a:bodyPr>
          <a:lstStyle/>
          <a:p>
            <a:pPr algn="l">
              <a:buFontTx/>
              <a:buChar char="-"/>
            </a:pPr>
            <a:r>
              <a:rPr lang="en-US" sz="4800" b="1" smtClean="0">
                <a:solidFill>
                  <a:srgbClr val="FF0000"/>
                </a:solidFill>
                <a:latin typeface="VNI-Times" pitchFamily="2" charset="0"/>
              </a:rPr>
              <a:t> Taøi nguyeân thieân nhieân laø nhöõng cuûa caûi saün coù trong moâi tröông töï nhieân.</a:t>
            </a:r>
          </a:p>
        </p:txBody>
      </p:sp>
      <p:sp>
        <p:nvSpPr>
          <p:cNvPr id="4" name="Subtitle 2"/>
          <p:cNvSpPr txBox="1">
            <a:spLocks/>
          </p:cNvSpPr>
          <p:nvPr/>
        </p:nvSpPr>
        <p:spPr>
          <a:xfrm>
            <a:off x="0" y="2071678"/>
            <a:ext cx="8929718" cy="71438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21: Taøi</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nguyeân thieân nhieân laø gì? </a:t>
            </a:r>
            <a:endPar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2786058"/>
            <a:ext cx="9144000" cy="3643338"/>
          </a:xfrm>
        </p:spPr>
        <p:txBody>
          <a:bodyPr>
            <a:noAutofit/>
          </a:bodyPr>
          <a:lstStyle/>
          <a:p>
            <a:pPr algn="just"/>
            <a:r>
              <a:rPr lang="en-US" sz="4000" smtClean="0">
                <a:solidFill>
                  <a:srgbClr val="FF0000"/>
                </a:solidFill>
                <a:latin typeface="VNI-Times" pitchFamily="2" charset="0"/>
              </a:rPr>
              <a:t>   </a:t>
            </a:r>
            <a:r>
              <a:rPr lang="en-US" sz="4000" b="1" smtClean="0">
                <a:solidFill>
                  <a:srgbClr val="FF0000"/>
                </a:solidFill>
                <a:latin typeface="VNI-Times" pitchFamily="2" charset="0"/>
              </a:rPr>
              <a:t>Moâi </a:t>
            </a:r>
            <a:r>
              <a:rPr lang="en-US" sz="4000" b="1">
                <a:solidFill>
                  <a:srgbClr val="FF0000"/>
                </a:solidFill>
                <a:latin typeface="VNI-Times" pitchFamily="2" charset="0"/>
              </a:rPr>
              <a:t>tröôøng töï nhieân cung caáp cho con </a:t>
            </a:r>
            <a:r>
              <a:rPr lang="en-US" sz="4000" b="1" smtClean="0">
                <a:solidFill>
                  <a:srgbClr val="FF0000"/>
                </a:solidFill>
                <a:latin typeface="VNI-Times" pitchFamily="2" charset="0"/>
              </a:rPr>
              <a:t>ngöôøi:</a:t>
            </a:r>
          </a:p>
          <a:p>
            <a:pPr algn="just">
              <a:buFontTx/>
              <a:buChar char="-"/>
            </a:pPr>
            <a:r>
              <a:rPr lang="en-US" sz="4000" b="1" smtClean="0">
                <a:solidFill>
                  <a:srgbClr val="FF0000"/>
                </a:solidFill>
                <a:latin typeface="VNI-Times" pitchFamily="2" charset="0"/>
              </a:rPr>
              <a:t>Thöùc aên, nöôùc uoáng, khí thôû, nôi vui chôi giaûi trí, …</a:t>
            </a:r>
          </a:p>
          <a:p>
            <a:pPr algn="just">
              <a:buFontTx/>
              <a:buChar char="-"/>
            </a:pPr>
            <a:r>
              <a:rPr lang="en-US" sz="4000" b="1" smtClean="0">
                <a:solidFill>
                  <a:srgbClr val="FF0000"/>
                </a:solidFill>
                <a:latin typeface="VNI-Times" pitchFamily="2" charset="0"/>
              </a:rPr>
              <a:t> Caùc taøi nguyeân thieân nhieân duøng trong saûn xuaát vaø ñôøi soáng.</a:t>
            </a:r>
          </a:p>
        </p:txBody>
      </p:sp>
      <p:sp>
        <p:nvSpPr>
          <p:cNvPr id="4" name="Subtitle 2"/>
          <p:cNvSpPr txBox="1">
            <a:spLocks/>
          </p:cNvSpPr>
          <p:nvPr/>
        </p:nvSpPr>
        <p:spPr>
          <a:xfrm>
            <a:off x="214282" y="1785926"/>
            <a:ext cx="8715436" cy="135732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rPr>
              <a:t>Caâu 22: Moâi</a:t>
            </a:r>
            <a:r>
              <a:rPr kumimoji="0" lang="en-US" sz="3200" b="1" i="0" u="none" strike="noStrike" kern="1200" cap="none" spc="0" normalizeH="0" noProof="0" smtClean="0">
                <a:ln>
                  <a:noFill/>
                </a:ln>
                <a:solidFill>
                  <a:schemeClr val="tx1"/>
                </a:solidFill>
                <a:effectLst/>
                <a:uLnTx/>
                <a:uFillTx/>
                <a:latin typeface="VNI-Times" pitchFamily="2" charset="0"/>
                <a:ea typeface="+mn-ea"/>
                <a:cs typeface="+mn-cs"/>
              </a:rPr>
              <a:t> tröôøng töï nhieân cung caáp cho con ngöôøi nhöõng gì? </a:t>
            </a:r>
            <a:endParaRPr kumimoji="0" lang="en-US" sz="3200" b="1" i="0" u="none" strike="noStrike" kern="1200" cap="none" spc="0" normalizeH="0" baseline="0" noProof="0" smtClean="0">
              <a:ln>
                <a:noFill/>
              </a:ln>
              <a:solidFill>
                <a:schemeClr val="tx1"/>
              </a:solidFill>
              <a:effectLst/>
              <a:uLnTx/>
              <a:uFillTx/>
              <a:latin typeface="VNI-Times" pitchFamily="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anim calcmode="lin" valueType="num">
                                      <p:cBhvr>
                                        <p:cTn id="2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1000"/>
                                        <p:tgtEl>
                                          <p:spTgt spid="5">
                                            <p:txEl>
                                              <p:pRg st="2" end="2"/>
                                            </p:txEl>
                                          </p:spTgt>
                                        </p:tgtEl>
                                      </p:cBhvr>
                                    </p:animEffect>
                                    <p:anim calcmode="lin" valueType="num">
                                      <p:cBhvr>
                                        <p:cTn id="3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71472" y="3143248"/>
            <a:ext cx="7715304" cy="3429024"/>
          </a:xfrm>
        </p:spPr>
        <p:txBody>
          <a:bodyPr>
            <a:noAutofit/>
          </a:bodyPr>
          <a:lstStyle/>
          <a:p>
            <a:r>
              <a:rPr lang="en-US" sz="5400" b="1" smtClean="0">
                <a:solidFill>
                  <a:srgbClr val="FF0000"/>
                </a:solidFill>
                <a:latin typeface="VNI-Times" pitchFamily="2" charset="0"/>
              </a:rPr>
              <a:t> </a:t>
            </a:r>
            <a:endParaRPr lang="vi-VN" sz="5400" b="1" smtClean="0">
              <a:solidFill>
                <a:srgbClr val="FF0000"/>
              </a:solidFill>
            </a:endParaRPr>
          </a:p>
          <a:p>
            <a:pPr lvl="0" algn="just"/>
            <a:r>
              <a:rPr lang="en-US" sz="5400" b="1" smtClean="0">
                <a:solidFill>
                  <a:srgbClr val="FF0000"/>
                </a:solidFill>
                <a:latin typeface="VNI-Times" pitchFamily="2" charset="0"/>
              </a:rPr>
              <a:t>Moâi tröôøng töï nhieân nhaän töø con ngöôøi caùc chaát thaûi.</a:t>
            </a:r>
            <a:endParaRPr lang="vi-VN" sz="5400" b="1" smtClean="0">
              <a:solidFill>
                <a:srgbClr val="FF0000"/>
              </a:solidFill>
              <a:latin typeface="VNI-Times" pitchFamily="2" charset="0"/>
            </a:endParaRPr>
          </a:p>
        </p:txBody>
      </p:sp>
      <p:sp>
        <p:nvSpPr>
          <p:cNvPr id="4" name="Subtitle 2"/>
          <p:cNvSpPr txBox="1">
            <a:spLocks/>
          </p:cNvSpPr>
          <p:nvPr/>
        </p:nvSpPr>
        <p:spPr>
          <a:xfrm>
            <a:off x="285720" y="2071678"/>
            <a:ext cx="8643998" cy="1071570"/>
          </a:xfrm>
          <a:prstGeom prst="rect">
            <a:avLst/>
          </a:prstGeom>
        </p:spPr>
        <p:txBody>
          <a:bodyPr vert="horz" lIns="91440" tIns="45720" rIns="91440" bIns="45720" rtlCol="0">
            <a:normAutofit/>
          </a:bodyPr>
          <a:lstStyle/>
          <a:p>
            <a:pPr lvl="0">
              <a:spcBef>
                <a:spcPct val="20000"/>
              </a:spcBef>
              <a:defRPr/>
            </a:pPr>
            <a:r>
              <a:rPr lang="en-US" sz="3200" b="1" smtClean="0"/>
              <a:t> </a:t>
            </a:r>
            <a:r>
              <a:rPr lang="en-US" sz="3200" b="1" smtClean="0">
                <a:latin typeface="VNI-Times" pitchFamily="2" charset="0"/>
              </a:rPr>
              <a:t>Caâu 23: Moâi tröôøng töï nhieân nhaän con ngöôøi nhöõng gì?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214282" y="3643314"/>
            <a:ext cx="8715436" cy="2857520"/>
          </a:xfrm>
        </p:spPr>
        <p:txBody>
          <a:bodyPr>
            <a:normAutofit lnSpcReduction="10000"/>
          </a:bodyPr>
          <a:lstStyle/>
          <a:p>
            <a:pPr lvl="0" algn="l">
              <a:buFontTx/>
              <a:buChar char="-"/>
            </a:pPr>
            <a:r>
              <a:rPr lang="en-US" sz="4000" b="1" smtClean="0">
                <a:solidFill>
                  <a:srgbClr val="FF0000"/>
                </a:solidFill>
                <a:latin typeface="VNI-Times" pitchFamily="2" charset="0"/>
              </a:rPr>
              <a:t> Ñoát röøng laøm nöông raãy, laáy cuûi, ñoát than, laáy goã laøm nhaø; phaù röøng laáy ñaát laøm nhaø, laøm döôøng, xaây caùc khu coâng nghieäp, khu sinh thaùi, vui chôi giaûi trí, …</a:t>
            </a:r>
            <a:endParaRPr lang="vi-VN" sz="4000" b="1" smtClean="0">
              <a:solidFill>
                <a:srgbClr val="FF0000"/>
              </a:solidFill>
            </a:endParaRPr>
          </a:p>
          <a:p>
            <a:pPr algn="l">
              <a:buFontTx/>
              <a:buChar char="-"/>
            </a:pPr>
            <a:endParaRPr lang="en-US" sz="3200" b="1" smtClean="0">
              <a:solidFill>
                <a:srgbClr val="FF0000"/>
              </a:solidFill>
              <a:latin typeface="VNI-Times" pitchFamily="2" charset="0"/>
            </a:endParaRPr>
          </a:p>
        </p:txBody>
      </p:sp>
      <p:sp>
        <p:nvSpPr>
          <p:cNvPr id="4" name="Subtitle 2"/>
          <p:cNvSpPr txBox="1">
            <a:spLocks/>
          </p:cNvSpPr>
          <p:nvPr/>
        </p:nvSpPr>
        <p:spPr>
          <a:xfrm>
            <a:off x="642910" y="2143116"/>
            <a:ext cx="7572428" cy="2357454"/>
          </a:xfrm>
          <a:prstGeom prst="rect">
            <a:avLst/>
          </a:prstGeom>
        </p:spPr>
        <p:txBody>
          <a:bodyPr vert="horz" lIns="91440" tIns="45720" rIns="91440" bIns="45720" rtlCol="0">
            <a:normAutofit/>
          </a:bodyPr>
          <a:lstStyle/>
          <a:p>
            <a:r>
              <a:rPr lang="en-US" sz="4000" b="1" smtClean="0">
                <a:latin typeface="VNI-Times" pitchFamily="2" charset="0"/>
              </a:rPr>
              <a:t>Caâu 24: Neâu nhöõng nguyeân nhaân daãn ñeán con ngöôøi bò taøn phaù?</a:t>
            </a:r>
            <a:endParaRPr lang="vi-VN" sz="4000" b="1" smtClean="0">
              <a:latin typeface="VNI-Times" pitchFamily="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smtClean="0">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142844" y="2786058"/>
            <a:ext cx="8786874" cy="3786214"/>
          </a:xfrm>
        </p:spPr>
        <p:txBody>
          <a:bodyPr>
            <a:noAutofit/>
          </a:bodyPr>
          <a:lstStyle/>
          <a:p>
            <a:pPr lvl="0" algn="just"/>
            <a:r>
              <a:rPr lang="en-US" sz="4000" b="1" smtClean="0">
                <a:solidFill>
                  <a:srgbClr val="FF0000"/>
                </a:solidFill>
                <a:latin typeface="VNI-Times" pitchFamily="2" charset="0"/>
              </a:rPr>
              <a:t>Phaù röøng daãn ñeán haäu quaû: khí haäu thay ñoåi, luõ luït, haïn haùn xaûy ra thöôøng xuyeân; ñaát bò xoùi moøn trôû neân baïc maøu; ñoäng vaät vaø thöïc vaät quyù hieám giaûm daàn, moät soá loaïi bò tuyeät chuûng,..</a:t>
            </a:r>
            <a:endParaRPr lang="vi-VN" sz="4000" b="1" smtClean="0">
              <a:solidFill>
                <a:srgbClr val="FF0000"/>
              </a:solidFill>
              <a:latin typeface="VNI-Times" pitchFamily="2" charset="0"/>
            </a:endParaRPr>
          </a:p>
        </p:txBody>
      </p:sp>
      <p:sp>
        <p:nvSpPr>
          <p:cNvPr id="4" name="Subtitle 2"/>
          <p:cNvSpPr txBox="1">
            <a:spLocks/>
          </p:cNvSpPr>
          <p:nvPr/>
        </p:nvSpPr>
        <p:spPr>
          <a:xfrm>
            <a:off x="0" y="2071678"/>
            <a:ext cx="9144000" cy="1752600"/>
          </a:xfrm>
          <a:prstGeom prst="rect">
            <a:avLst/>
          </a:prstGeom>
        </p:spPr>
        <p:txBody>
          <a:bodyPr vert="horz" lIns="91440" tIns="45720" rIns="91440" bIns="45720" rtlCol="0">
            <a:noAutofit/>
          </a:bodyPr>
          <a:lstStyle/>
          <a:p>
            <a:pPr>
              <a:spcBef>
                <a:spcPct val="20000"/>
              </a:spcBef>
              <a:defRPr/>
            </a:pPr>
            <a:r>
              <a:rPr lang="en-US" sz="4000" b="1" smtClean="0"/>
              <a:t>C</a:t>
            </a:r>
            <a:r>
              <a:rPr lang="en-US" sz="4000" b="1" smtClean="0">
                <a:latin typeface="VNI-Times" pitchFamily="2" charset="0"/>
              </a:rPr>
              <a:t>aâu 25: Neâu taùc haïi cuûa vieäc phaù röøng?</a:t>
            </a:r>
            <a:endParaRPr lang="vi-VN" sz="4000" b="1" smtClean="0">
              <a:latin typeface="VNI-Times" pitchFamily="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smtClean="0">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500438"/>
            <a:ext cx="9144000" cy="3357562"/>
          </a:xfrm>
        </p:spPr>
        <p:txBody>
          <a:bodyPr>
            <a:noAutofit/>
          </a:bodyPr>
          <a:lstStyle/>
          <a:p>
            <a:pPr lvl="0" algn="just"/>
            <a:r>
              <a:rPr lang="en-US" sz="3200" b="1" smtClean="0">
                <a:solidFill>
                  <a:srgbClr val="FF0000"/>
                </a:solidFill>
                <a:latin typeface="VNI-Times" pitchFamily="2" charset="0"/>
              </a:rPr>
              <a:t>Daân soá taêng nhanh.</a:t>
            </a:r>
            <a:endParaRPr lang="vi-VN" sz="3200" b="1" smtClean="0">
              <a:solidFill>
                <a:srgbClr val="FF0000"/>
              </a:solidFill>
              <a:latin typeface="VNI-Times" pitchFamily="2" charset="0"/>
            </a:endParaRPr>
          </a:p>
          <a:p>
            <a:pPr lvl="0" algn="just"/>
            <a:r>
              <a:rPr lang="en-US" sz="3200" b="1" smtClean="0">
                <a:solidFill>
                  <a:srgbClr val="FF0000"/>
                </a:solidFill>
                <a:latin typeface="VNI-Times" pitchFamily="2" charset="0"/>
              </a:rPr>
              <a:t>Nhu caàu choã ôû taêng, nhu caàu löông thöïc taêng, ñaát troàng bò thu heïp.</a:t>
            </a:r>
            <a:endParaRPr lang="vi-VN" sz="3200" b="1" smtClean="0">
              <a:solidFill>
                <a:srgbClr val="FF0000"/>
              </a:solidFill>
              <a:latin typeface="VNI-Times" pitchFamily="2" charset="0"/>
            </a:endParaRPr>
          </a:p>
          <a:p>
            <a:pPr lvl="0" algn="just"/>
            <a:r>
              <a:rPr lang="en-US" sz="3200" b="1" smtClean="0">
                <a:solidFill>
                  <a:srgbClr val="FF0000"/>
                </a:solidFill>
                <a:latin typeface="VNI-Times" pitchFamily="2" charset="0"/>
              </a:rPr>
              <a:t>Chaát thaûi coâng nghieäp cuûa nhaø maùy, xí nghieäp.</a:t>
            </a:r>
            <a:endParaRPr lang="vi-VN" sz="3200" b="1" smtClean="0">
              <a:solidFill>
                <a:srgbClr val="FF0000"/>
              </a:solidFill>
              <a:latin typeface="VNI-Times" pitchFamily="2" charset="0"/>
            </a:endParaRPr>
          </a:p>
          <a:p>
            <a:pPr lvl="0" algn="just"/>
            <a:r>
              <a:rPr lang="en-US" sz="3200" b="1" smtClean="0">
                <a:solidFill>
                  <a:srgbClr val="FF0000"/>
                </a:solidFill>
                <a:latin typeface="VNI-Times" pitchFamily="2" charset="0"/>
              </a:rPr>
              <a:t>Raùc thaûi cuûa nhaø maùy, xí nghieäp, beänh vieän, sinh hoaït, …</a:t>
            </a:r>
            <a:endParaRPr lang="vi-VN" sz="3200" b="1" smtClean="0">
              <a:solidFill>
                <a:srgbClr val="FF0000"/>
              </a:solidFill>
              <a:latin typeface="VNI-Times" pitchFamily="2" charset="0"/>
            </a:endParaRPr>
          </a:p>
          <a:p>
            <a:pPr lvl="8" algn="l"/>
            <a:endParaRPr lang="en-US" sz="3200" b="1" smtClean="0">
              <a:solidFill>
                <a:srgbClr val="FF0000"/>
              </a:solidFill>
              <a:latin typeface="VNI-Times" pitchFamily="2" charset="0"/>
            </a:endParaRPr>
          </a:p>
        </p:txBody>
      </p:sp>
      <p:sp>
        <p:nvSpPr>
          <p:cNvPr id="4" name="Subtitle 2"/>
          <p:cNvSpPr txBox="1">
            <a:spLocks/>
          </p:cNvSpPr>
          <p:nvPr/>
        </p:nvSpPr>
        <p:spPr>
          <a:xfrm>
            <a:off x="0" y="1714488"/>
            <a:ext cx="9144000" cy="1752600"/>
          </a:xfrm>
          <a:prstGeom prst="rect">
            <a:avLst/>
          </a:prstGeom>
        </p:spPr>
        <p:txBody>
          <a:bodyPr vert="horz" lIns="91440" tIns="45720" rIns="91440" bIns="45720" rtlCol="0">
            <a:noAutofit/>
          </a:bodyPr>
          <a:lstStyle/>
          <a:p>
            <a:pPr>
              <a:spcBef>
                <a:spcPct val="20000"/>
              </a:spcBef>
              <a:defRPr/>
            </a:pPr>
            <a:r>
              <a:rPr lang="en-US" sz="4000" b="1" smtClean="0"/>
              <a:t> </a:t>
            </a:r>
            <a:r>
              <a:rPr lang="en-US" sz="4000" b="1" smtClean="0">
                <a:latin typeface="VNI-Times" pitchFamily="2" charset="0"/>
              </a:rPr>
              <a:t>Caâu 26: Neâu nguyeân nhaân daãn ñeán ñaát troàng ngaøy caøng bò thu heïp vaø suy thoaùi?</a:t>
            </a:r>
            <a:endParaRPr lang="vi-VN" sz="4000" b="1" smtClean="0">
              <a:latin typeface="VNI-Times" pitchFamily="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smtClean="0">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143248"/>
            <a:ext cx="9144000" cy="3714752"/>
          </a:xfrm>
        </p:spPr>
        <p:txBody>
          <a:bodyPr>
            <a:noAutofit/>
          </a:bodyPr>
          <a:lstStyle/>
          <a:p>
            <a:pPr lvl="0" algn="just"/>
            <a:r>
              <a:rPr lang="en-US" sz="4000" b="1" smtClean="0">
                <a:solidFill>
                  <a:srgbClr val="FFFF00"/>
                </a:solidFill>
                <a:latin typeface="VNI-Times" pitchFamily="2" charset="0"/>
              </a:rPr>
              <a:t>Nöôùc thaûi töø caùc thaønh phoá, nhaø maùy. Nöôùc thaûi sinh hoaït cuûa con ngöôøi. Ñaém taøu. Roø ræ oáng daãn daàu,…</a:t>
            </a:r>
            <a:endParaRPr lang="vi-VN" sz="4000" b="1" smtClean="0">
              <a:solidFill>
                <a:srgbClr val="FFFF00"/>
              </a:solidFill>
              <a:latin typeface="VNI-Times" pitchFamily="2" charset="0"/>
            </a:endParaRPr>
          </a:p>
          <a:p>
            <a:pPr lvl="0" algn="just"/>
            <a:r>
              <a:rPr lang="en-US" sz="4000" b="1" smtClean="0">
                <a:solidFill>
                  <a:srgbClr val="FFFF00"/>
                </a:solidFill>
                <a:latin typeface="VNI-Times" pitchFamily="2" charset="0"/>
              </a:rPr>
              <a:t>Khí thaûi caùc nhaø maùy vaø caùc phöông tieän giao thoâng, chaùy röøng, …</a:t>
            </a:r>
            <a:endParaRPr lang="vi-VN" sz="4000" b="1" smtClean="0">
              <a:solidFill>
                <a:srgbClr val="FFFF00"/>
              </a:solidFill>
              <a:latin typeface="VNI-Times" pitchFamily="2" charset="0"/>
            </a:endParaRPr>
          </a:p>
        </p:txBody>
      </p:sp>
      <p:sp>
        <p:nvSpPr>
          <p:cNvPr id="4" name="Subtitle 2"/>
          <p:cNvSpPr txBox="1">
            <a:spLocks/>
          </p:cNvSpPr>
          <p:nvPr/>
        </p:nvSpPr>
        <p:spPr>
          <a:xfrm>
            <a:off x="0" y="1785926"/>
            <a:ext cx="9144000" cy="1752600"/>
          </a:xfrm>
          <a:prstGeom prst="rect">
            <a:avLst/>
          </a:prstGeom>
        </p:spPr>
        <p:txBody>
          <a:bodyPr vert="horz" lIns="91440" tIns="45720" rIns="91440" bIns="45720" rtlCol="0">
            <a:noAutofit/>
          </a:bodyPr>
          <a:lstStyle/>
          <a:p>
            <a:pPr>
              <a:spcBef>
                <a:spcPct val="20000"/>
              </a:spcBef>
              <a:defRPr/>
            </a:pPr>
            <a:r>
              <a:rPr lang="en-US" sz="4000" b="1" smtClean="0"/>
              <a:t> </a:t>
            </a:r>
            <a:r>
              <a:rPr lang="en-US" sz="4000" b="1" smtClean="0">
                <a:latin typeface="VNI-Times" pitchFamily="2" charset="0"/>
              </a:rPr>
              <a:t>Caâu 27: Neâu nguyeân nhaân daãn ñeán moâi tröôøng khoâng khí vaø nöôùc bò oâ nhieãm?</a:t>
            </a:r>
            <a:endParaRPr lang="vi-VN" sz="4000" b="1" smtClean="0">
              <a:latin typeface="VNI-Times" pitchFamily="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smtClean="0">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000372"/>
            <a:ext cx="8929718" cy="3857628"/>
          </a:xfrm>
        </p:spPr>
        <p:txBody>
          <a:bodyPr>
            <a:normAutofit/>
          </a:bodyPr>
          <a:lstStyle/>
          <a:p>
            <a:pPr lvl="0" algn="l"/>
            <a:r>
              <a:rPr lang="en-US" sz="4000" b="1" smtClean="0">
                <a:solidFill>
                  <a:srgbClr val="FFFF00"/>
                </a:solidFill>
                <a:latin typeface="VNI-Times" pitchFamily="2" charset="0"/>
              </a:rPr>
              <a:t>Laøm suy thoaùi ñaát.</a:t>
            </a:r>
            <a:endParaRPr lang="vi-VN" sz="4000" b="1" smtClean="0">
              <a:solidFill>
                <a:srgbClr val="FFFF00"/>
              </a:solidFill>
              <a:latin typeface="VNI-Times" pitchFamily="2" charset="0"/>
            </a:endParaRPr>
          </a:p>
          <a:p>
            <a:pPr lvl="0" algn="l"/>
            <a:r>
              <a:rPr lang="en-US" sz="4000" b="1" smtClean="0">
                <a:solidFill>
                  <a:srgbClr val="FFFF00"/>
                </a:solidFill>
                <a:latin typeface="VNI-Times" pitchFamily="2" charset="0"/>
              </a:rPr>
              <a:t>Laøm cheát ñoäng vaät vaø thöïc vaät.</a:t>
            </a:r>
            <a:endParaRPr lang="vi-VN" sz="4000" b="1" smtClean="0">
              <a:solidFill>
                <a:srgbClr val="FFFF00"/>
              </a:solidFill>
              <a:latin typeface="VNI-Times" pitchFamily="2" charset="0"/>
            </a:endParaRPr>
          </a:p>
          <a:p>
            <a:pPr lvl="0" algn="l"/>
            <a:r>
              <a:rPr lang="en-US" sz="4000" b="1" smtClean="0">
                <a:solidFill>
                  <a:srgbClr val="FFFF00"/>
                </a:solidFill>
                <a:latin typeface="VNI-Times" pitchFamily="2" charset="0"/>
              </a:rPr>
              <a:t>AÛnh höôûng ñeán söùc khoûe con ngöôøi.</a:t>
            </a:r>
            <a:endParaRPr lang="vi-VN" sz="4000" b="1" smtClean="0">
              <a:solidFill>
                <a:srgbClr val="FFFF00"/>
              </a:solidFill>
              <a:latin typeface="VNI-Times" pitchFamily="2" charset="0"/>
            </a:endParaRPr>
          </a:p>
          <a:p>
            <a:pPr lvl="0" algn="l"/>
            <a:r>
              <a:rPr lang="en-US" sz="4000" b="1" smtClean="0">
                <a:solidFill>
                  <a:srgbClr val="FFFF00"/>
                </a:solidFill>
                <a:latin typeface="VNI-Times" pitchFamily="2" charset="0"/>
              </a:rPr>
              <a:t>Gaây nhieàu beänh hieåm ngheøo cho con ngöôøi nhö ung thö.</a:t>
            </a:r>
            <a:endParaRPr lang="vi-VN" sz="4000" b="1" smtClean="0">
              <a:solidFill>
                <a:srgbClr val="FFFF00"/>
              </a:solidFill>
              <a:latin typeface="VNI-Times" pitchFamily="2" charset="0"/>
            </a:endParaRPr>
          </a:p>
        </p:txBody>
      </p:sp>
      <p:sp>
        <p:nvSpPr>
          <p:cNvPr id="4" name="Subtitle 2"/>
          <p:cNvSpPr txBox="1">
            <a:spLocks/>
          </p:cNvSpPr>
          <p:nvPr/>
        </p:nvSpPr>
        <p:spPr>
          <a:xfrm>
            <a:off x="0" y="1714488"/>
            <a:ext cx="9144000" cy="1214446"/>
          </a:xfrm>
          <a:prstGeom prst="rect">
            <a:avLst/>
          </a:prstGeom>
        </p:spPr>
        <p:txBody>
          <a:bodyPr vert="horz" lIns="91440" tIns="45720" rIns="91440" bIns="45720" rtlCol="0">
            <a:noAutofit/>
          </a:bodyPr>
          <a:lstStyle/>
          <a:p>
            <a:pPr>
              <a:spcBef>
                <a:spcPct val="20000"/>
              </a:spcBef>
              <a:defRPr/>
            </a:pPr>
            <a:r>
              <a:rPr lang="en-US" sz="4000" b="1" smtClean="0"/>
              <a:t> </a:t>
            </a:r>
            <a:r>
              <a:rPr lang="en-US" sz="4000" b="1" smtClean="0">
                <a:latin typeface="VNI-Times" pitchFamily="2" charset="0"/>
              </a:rPr>
              <a:t>Caâu 28: Neâu taùc haïi cuûa oâ nhieãm moâi tröôøng khoâng khí vaø nöôùc?</a:t>
            </a:r>
            <a:endParaRPr lang="vi-VN" sz="4000" b="1" smtClean="0">
              <a:latin typeface="VNI-Times" pitchFamily="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smtClean="0">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7"/>
            <a:ext cx="7772400" cy="428628"/>
          </a:xfrm>
        </p:spPr>
        <p:txBody>
          <a:bodyPr>
            <a:normAutofit fontScale="90000"/>
          </a:bodyPr>
          <a:lstStyle/>
          <a:p>
            <a:pPr algn="ctr"/>
            <a:r>
              <a:rPr lang="en-US" sz="3600" smtClean="0">
                <a:latin typeface="VNI-Times" pitchFamily="2" charset="0"/>
              </a:rPr>
              <a:t>OÂN TAÄP HOÏC KÌ II MOÂN: KHOA HOÏC</a:t>
            </a:r>
            <a:endParaRPr lang="en-US" sz="3600">
              <a:latin typeface="VNI-Times" pitchFamily="2" charset="0"/>
            </a:endParaRPr>
          </a:p>
        </p:txBody>
      </p:sp>
      <p:sp>
        <p:nvSpPr>
          <p:cNvPr id="5" name="Subtitle 2"/>
          <p:cNvSpPr>
            <a:spLocks noGrp="1"/>
          </p:cNvSpPr>
          <p:nvPr>
            <p:ph type="subTitle" idx="1"/>
          </p:nvPr>
        </p:nvSpPr>
        <p:spPr>
          <a:xfrm>
            <a:off x="0" y="1357298"/>
            <a:ext cx="9144000" cy="5500702"/>
          </a:xfrm>
        </p:spPr>
        <p:txBody>
          <a:bodyPr>
            <a:normAutofit fontScale="47500" lnSpcReduction="20000"/>
          </a:bodyPr>
          <a:lstStyle/>
          <a:p>
            <a:pPr algn="just"/>
            <a:r>
              <a:rPr lang="en-US" dirty="0" smtClean="0">
                <a:solidFill>
                  <a:schemeClr val="tx1"/>
                </a:solidFill>
                <a:latin typeface="VNI-Times" pitchFamily="2" charset="0"/>
              </a:rPr>
              <a:t> </a:t>
            </a:r>
            <a:endParaRPr lang="vi-VN" sz="3200" dirty="0" smtClean="0"/>
          </a:p>
          <a:p>
            <a:pPr lvl="0" algn="just"/>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Coù</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yù</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thöùc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giöõ</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gìn</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veä</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sinh</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vaø</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thöôøng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xuyeân</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doïn</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veä</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sinh</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cho</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moâi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tröôøng</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Troàng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caây</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gaây</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röøng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phuû</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xanh</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ñoài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troïc</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Ñöa</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nöôùc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thaûi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vaøo</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heä</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thoáng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coáng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thoaùt</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nöôùc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roài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ñöa</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vaøo</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boä</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phaän</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xöû</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lí</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nöôùc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thaûi</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Laøm</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ruoäng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baäc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thang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choùng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xoùi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moøn</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ñaát</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Tieâu</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dieät</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caùc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loaïi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reäp</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phaù</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hoaïi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muøa</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maøng</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Khoâng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vöùt</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raùc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böøa</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baõi</a:t>
            </a:r>
            <a:r>
              <a:rPr lang="en-US" sz="8000" b="1" dirty="0" smtClean="0">
                <a:ln>
                  <a:solidFill>
                    <a:schemeClr val="tx2"/>
                  </a:solidFill>
                </a:ln>
                <a:solidFill>
                  <a:srgbClr val="FF0000"/>
                </a:solidFill>
                <a:latin typeface="VNI-Times" pitchFamily="2" charset="0"/>
              </a:rPr>
              <a:t>.</a:t>
            </a:r>
            <a:endParaRPr lang="vi-VN" sz="8000" b="1" dirty="0" smtClean="0">
              <a:ln>
                <a:solidFill>
                  <a:schemeClr val="tx2"/>
                </a:solidFill>
              </a:ln>
              <a:solidFill>
                <a:srgbClr val="FF0000"/>
              </a:solidFill>
              <a:latin typeface="VNI-Times" pitchFamily="2" charset="0"/>
            </a:endParaRPr>
          </a:p>
          <a:p>
            <a:pPr lvl="0" algn="just"/>
            <a:r>
              <a:rPr lang="en-US" sz="8000" b="1" dirty="0" err="1" smtClean="0">
                <a:ln>
                  <a:solidFill>
                    <a:schemeClr val="tx2"/>
                  </a:solidFill>
                </a:ln>
                <a:solidFill>
                  <a:srgbClr val="FF0000"/>
                </a:solidFill>
                <a:latin typeface="VNI-Times" pitchFamily="2" charset="0"/>
              </a:rPr>
              <a:t>Nhaéc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nhôû</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moïi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ngöôøi</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cuøng</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thöïc</a:t>
            </a:r>
            <a:r>
              <a:rPr lang="en-US" sz="8000" b="1" dirty="0" smtClean="0">
                <a:ln>
                  <a:solidFill>
                    <a:schemeClr val="tx2"/>
                  </a:solidFill>
                </a:ln>
                <a:solidFill>
                  <a:srgbClr val="FF0000"/>
                </a:solidFill>
                <a:latin typeface="VNI-Times" pitchFamily="2" charset="0"/>
              </a:rPr>
              <a:t> </a:t>
            </a:r>
            <a:r>
              <a:rPr lang="en-US" sz="8000" b="1" dirty="0" err="1" smtClean="0">
                <a:ln>
                  <a:solidFill>
                    <a:schemeClr val="tx2"/>
                  </a:solidFill>
                </a:ln>
                <a:solidFill>
                  <a:srgbClr val="FF0000"/>
                </a:solidFill>
                <a:latin typeface="VNI-Times" pitchFamily="2" charset="0"/>
              </a:rPr>
              <a:t>hieän</a:t>
            </a:r>
            <a:r>
              <a:rPr lang="en-US" sz="8000" b="1" dirty="0" smtClean="0">
                <a:ln>
                  <a:solidFill>
                    <a:schemeClr val="tx2"/>
                  </a:solidFill>
                </a:ln>
                <a:solidFill>
                  <a:srgbClr val="FF0000"/>
                </a:solidFill>
                <a:latin typeface="VNI-Times" pitchFamily="2" charset="0"/>
              </a:rPr>
              <a:t> …</a:t>
            </a:r>
            <a:endParaRPr lang="vi-VN" sz="8000" b="1" dirty="0" smtClean="0">
              <a:ln>
                <a:solidFill>
                  <a:schemeClr val="tx2"/>
                </a:solidFill>
              </a:ln>
              <a:solidFill>
                <a:srgbClr val="FF0000"/>
              </a:solidFill>
              <a:latin typeface="VNI-Times" pitchFamily="2" charset="0"/>
            </a:endParaRPr>
          </a:p>
        </p:txBody>
      </p:sp>
      <p:sp>
        <p:nvSpPr>
          <p:cNvPr id="4" name="Subtitle 2"/>
          <p:cNvSpPr txBox="1">
            <a:spLocks/>
          </p:cNvSpPr>
          <p:nvPr/>
        </p:nvSpPr>
        <p:spPr>
          <a:xfrm>
            <a:off x="0" y="785794"/>
            <a:ext cx="9144000" cy="714380"/>
          </a:xfrm>
          <a:prstGeom prst="rect">
            <a:avLst/>
          </a:prstGeom>
        </p:spPr>
        <p:txBody>
          <a:bodyPr vert="horz" lIns="91440" tIns="45720" rIns="91440" bIns="45720" rtlCol="0">
            <a:normAutofit fontScale="92500"/>
          </a:bodyPr>
          <a:lstStyle/>
          <a:p>
            <a:pPr lvl="0">
              <a:spcBef>
                <a:spcPct val="20000"/>
              </a:spcBef>
              <a:defRPr/>
            </a:pPr>
            <a:r>
              <a:rPr lang="en-US" sz="3200" b="1" smtClean="0"/>
              <a:t> </a:t>
            </a:r>
            <a:r>
              <a:rPr lang="en-US" sz="3200" b="1" smtClean="0">
                <a:latin typeface="VNI-Times" pitchFamily="2" charset="0"/>
              </a:rPr>
              <a:t>Caâu 29: Neâu moät soá bieän phaùp baûo veä moâi tröôøng?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 calcmode="lin" valueType="num">
                                      <p:cBhvr>
                                        <p:cTn id="40"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5">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 calcmode="lin" valueType="num">
                                      <p:cBhvr>
                                        <p:cTn id="54"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 calcmode="lin" valueType="num">
                                      <p:cBhvr>
                                        <p:cTn id="61"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33400" y="3228536"/>
            <a:ext cx="7854696" cy="3272298"/>
          </a:xfrm>
        </p:spPr>
        <p:txBody>
          <a:bodyPr>
            <a:normAutofit/>
          </a:bodyPr>
          <a:lstStyle/>
          <a:p>
            <a:pPr algn="ctr"/>
            <a:r>
              <a:rPr lang="en-US" b="1" smtClean="0">
                <a:ln>
                  <a:solidFill>
                    <a:srgbClr val="FFFF00"/>
                  </a:solidFill>
                </a:ln>
                <a:solidFill>
                  <a:srgbClr val="FF0000"/>
                </a:solidFill>
                <a:latin typeface="VNI-Times" pitchFamily="2" charset="0"/>
              </a:rPr>
              <a:t> </a:t>
            </a:r>
            <a:r>
              <a:rPr lang="en-US" sz="4800" b="1" smtClean="0">
                <a:ln>
                  <a:solidFill>
                    <a:srgbClr val="FFFF00"/>
                  </a:solidFill>
                </a:ln>
                <a:solidFill>
                  <a:srgbClr val="FF0000"/>
                </a:solidFill>
                <a:latin typeface="VNI-Times" pitchFamily="2" charset="0"/>
              </a:rPr>
              <a:t>Hai hay nhieàu chaát troän laãn vôùi nhau taïo thaønh hoãn hôïp.</a:t>
            </a:r>
            <a:endParaRPr lang="en-US" sz="4800" b="1">
              <a:ln>
                <a:solidFill>
                  <a:srgbClr val="FFFF00"/>
                </a:solidFill>
              </a:ln>
              <a:solidFill>
                <a:srgbClr val="FF0000"/>
              </a:solidFill>
              <a:latin typeface="VNI-Times" pitchFamily="2" charset="0"/>
            </a:endParaRPr>
          </a:p>
        </p:txBody>
      </p:sp>
      <p:sp>
        <p:nvSpPr>
          <p:cNvPr id="4" name="Subtitle 2"/>
          <p:cNvSpPr txBox="1">
            <a:spLocks/>
          </p:cNvSpPr>
          <p:nvPr/>
        </p:nvSpPr>
        <p:spPr>
          <a:xfrm>
            <a:off x="642910" y="2071678"/>
            <a:ext cx="7572428" cy="78581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3: Hoãn</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hôïp laø gì</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428596" y="3143248"/>
            <a:ext cx="8501122" cy="3486612"/>
          </a:xfrm>
        </p:spPr>
        <p:txBody>
          <a:bodyPr>
            <a:normAutofit/>
          </a:bodyPr>
          <a:lstStyle/>
          <a:p>
            <a:pPr algn="just"/>
            <a:r>
              <a:rPr lang="en-US" sz="4800" b="1" smtClean="0">
                <a:ln>
                  <a:solidFill>
                    <a:srgbClr val="FFFF00"/>
                  </a:solidFill>
                </a:ln>
                <a:solidFill>
                  <a:srgbClr val="FF0000"/>
                </a:solidFill>
                <a:latin typeface="VNI-Times" pitchFamily="2" charset="0"/>
              </a:rPr>
              <a:t>Caùc chaát trong hoãn hôïp khoâng hoøa tan vôùi nhau (moãi chaát ñeàu giöõ nguyeân tính chaát cuûa noù)</a:t>
            </a:r>
            <a:endParaRPr lang="en-US" sz="4800" b="1">
              <a:ln>
                <a:solidFill>
                  <a:srgbClr val="FFFF00"/>
                </a:solidFill>
              </a:ln>
              <a:solidFill>
                <a:srgbClr val="FF0000"/>
              </a:solidFill>
              <a:latin typeface="VNI-Times" pitchFamily="2" charset="0"/>
            </a:endParaRPr>
          </a:p>
        </p:txBody>
      </p:sp>
      <p:sp>
        <p:nvSpPr>
          <p:cNvPr id="4" name="Subtitle 2"/>
          <p:cNvSpPr txBox="1">
            <a:spLocks/>
          </p:cNvSpPr>
          <p:nvPr/>
        </p:nvSpPr>
        <p:spPr>
          <a:xfrm>
            <a:off x="642910" y="2071678"/>
            <a:ext cx="7572428"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4: Hoãn</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hôïp coù tính chaát gì</a:t>
            </a:r>
            <a:r>
              <a:rPr kumimoji="0" lang="en-US" sz="4000" b="0"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0" y="3228536"/>
            <a:ext cx="8858280" cy="1752600"/>
          </a:xfrm>
        </p:spPr>
        <p:txBody>
          <a:bodyPr>
            <a:normAutofit fontScale="92500" lnSpcReduction="10000"/>
          </a:bodyPr>
          <a:lstStyle/>
          <a:p>
            <a:pPr algn="ctr">
              <a:buFontTx/>
              <a:buChar char="-"/>
            </a:pPr>
            <a:r>
              <a:rPr lang="en-US" sz="5400" b="1" smtClean="0">
                <a:ln>
                  <a:solidFill>
                    <a:srgbClr val="FFFF00"/>
                  </a:solidFill>
                </a:ln>
                <a:solidFill>
                  <a:srgbClr val="FF0000"/>
                </a:solidFill>
                <a:latin typeface="VNI-Times" pitchFamily="2" charset="0"/>
              </a:rPr>
              <a:t>Baèng 3 caùch: </a:t>
            </a:r>
          </a:p>
          <a:p>
            <a:pPr algn="ctr">
              <a:buFontTx/>
              <a:buChar char="-"/>
            </a:pPr>
            <a:r>
              <a:rPr lang="en-US" sz="5400" b="1" smtClean="0">
                <a:ln>
                  <a:solidFill>
                    <a:srgbClr val="FFFF00"/>
                  </a:solidFill>
                </a:ln>
                <a:solidFill>
                  <a:srgbClr val="FF0000"/>
                </a:solidFill>
                <a:latin typeface="VNI-Times" pitchFamily="2" charset="0"/>
              </a:rPr>
              <a:t>saøng, saûy;</a:t>
            </a:r>
            <a:r>
              <a:rPr lang="en-US" sz="5400" b="1" smtClean="0">
                <a:solidFill>
                  <a:srgbClr val="FF0000"/>
                </a:solidFill>
                <a:latin typeface="VNI-Times" pitchFamily="2" charset="0"/>
              </a:rPr>
              <a:t> </a:t>
            </a:r>
            <a:r>
              <a:rPr lang="en-US" sz="5400" b="1" smtClean="0">
                <a:ln>
                  <a:solidFill>
                    <a:srgbClr val="FFFF00"/>
                  </a:solidFill>
                </a:ln>
                <a:solidFill>
                  <a:srgbClr val="FF0000"/>
                </a:solidFill>
                <a:latin typeface="VNI-Times" pitchFamily="2" charset="0"/>
              </a:rPr>
              <a:t>loïc; laéng.</a:t>
            </a:r>
            <a:endParaRPr lang="en-US" sz="5400" b="1">
              <a:ln>
                <a:solidFill>
                  <a:srgbClr val="FFFF00"/>
                </a:solidFill>
              </a:ln>
              <a:solidFill>
                <a:srgbClr val="FF0000"/>
              </a:solidFill>
              <a:latin typeface="VNI-Times" pitchFamily="2" charset="0"/>
            </a:endParaRPr>
          </a:p>
        </p:txBody>
      </p:sp>
      <p:sp>
        <p:nvSpPr>
          <p:cNvPr id="4" name="Subtitle 2"/>
          <p:cNvSpPr txBox="1">
            <a:spLocks/>
          </p:cNvSpPr>
          <p:nvPr/>
        </p:nvSpPr>
        <p:spPr>
          <a:xfrm>
            <a:off x="642910" y="2071678"/>
            <a:ext cx="7572428"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normalizeH="0" baseline="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Caâu 5:</a:t>
            </a:r>
            <a:r>
              <a:rPr kumimoji="0" lang="en-US" sz="3200" b="1" i="0" u="none" strike="noStrike" kern="1200" normalizeH="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 Taùch caùc chaát trong hoãn hôïp baèng maáy caùch</a:t>
            </a:r>
            <a:r>
              <a:rPr kumimoji="0" lang="en-US" sz="3200" b="1" i="0" u="none" strike="noStrike" kern="1200" normalizeH="0" baseline="0" noProof="0" smtClean="0">
                <a:ln w="12700">
                  <a:solidFill>
                    <a:srgbClr val="FF0000"/>
                  </a:solidFill>
                  <a:prstDash val="solid"/>
                </a:ln>
                <a:effectLst>
                  <a:outerShdw blurRad="41275" dist="20320" dir="1800000" algn="tl" rotWithShape="0">
                    <a:srgbClr val="000000">
                      <a:alpha val="40000"/>
                    </a:srgbClr>
                  </a:outerShdw>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00034" y="2786058"/>
            <a:ext cx="7854696" cy="1752600"/>
          </a:xfrm>
        </p:spPr>
        <p:txBody>
          <a:bodyPr>
            <a:noAutofit/>
          </a:bodyPr>
          <a:lstStyle/>
          <a:p>
            <a:pPr algn="just"/>
            <a:r>
              <a:rPr lang="en-US" sz="4800" b="1" smtClean="0">
                <a:solidFill>
                  <a:srgbClr val="FF0000"/>
                </a:solidFill>
                <a:latin typeface="VNI-Times" pitchFamily="2" charset="0"/>
              </a:rPr>
              <a:t>Dung dòch laø hoãn hôïp chaát loûng vôùi chaát raén bò hoøa tan vaø phaân boá ñeàu hoaëc hoãn hôïp chaát loûng vôùi chaát loûng bò hoøa tan vaøo nhau.</a:t>
            </a:r>
            <a:endParaRPr lang="en-US" sz="4800" b="1">
              <a:solidFill>
                <a:srgbClr val="FF0000"/>
              </a:solidFill>
              <a:latin typeface="VNI-Times" pitchFamily="2" charset="0"/>
            </a:endParaRPr>
          </a:p>
        </p:txBody>
      </p:sp>
      <p:sp>
        <p:nvSpPr>
          <p:cNvPr id="4" name="Subtitle 2"/>
          <p:cNvSpPr txBox="1">
            <a:spLocks/>
          </p:cNvSpPr>
          <p:nvPr/>
        </p:nvSpPr>
        <p:spPr>
          <a:xfrm>
            <a:off x="642910" y="2071678"/>
            <a:ext cx="7572428"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normalizeH="0" baseline="0" noProof="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VNI-Times" pitchFamily="2" charset="0"/>
                <a:ea typeface="+mn-ea"/>
                <a:cs typeface="+mn-cs"/>
              </a:rPr>
              <a:t>Caâu 6: Dung</a:t>
            </a:r>
            <a:r>
              <a:rPr kumimoji="0" lang="en-US" sz="3200" b="1" i="0" u="none" strike="noStrike" kern="1200" normalizeH="0" noProof="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VNI-Times" pitchFamily="2" charset="0"/>
                <a:ea typeface="+mn-ea"/>
                <a:cs typeface="+mn-cs"/>
              </a:rPr>
              <a:t> dòch laø gì</a:t>
            </a:r>
            <a:r>
              <a:rPr kumimoji="0" lang="en-US" sz="3200" b="1" i="0" u="none" strike="noStrike" kern="1200" normalizeH="0" baseline="0" noProof="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4)">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642910" y="3000372"/>
            <a:ext cx="7643866" cy="3571900"/>
          </a:xfrm>
        </p:spPr>
        <p:txBody>
          <a:bodyPr>
            <a:noAutofit/>
          </a:bodyPr>
          <a:lstStyle/>
          <a:p>
            <a:pPr algn="just"/>
            <a:r>
              <a:rPr lang="en-US" sz="4400" b="1" smtClean="0">
                <a:solidFill>
                  <a:srgbClr val="FF0000"/>
                </a:solidFill>
                <a:latin typeface="VNI-Times" pitchFamily="2" charset="0"/>
              </a:rPr>
              <a:t>Ñeå taïo ra dung dòch caàn coù ít nhaát töø hai chaát trôû leân. Trong ñoù phaûi coù moät chaát ôû theå loûng vaø chaát kia phaûi hoøa tan ñöôïc vaøo trong chaát loûng ñoù</a:t>
            </a:r>
            <a:endParaRPr lang="en-US" sz="4400" b="1">
              <a:solidFill>
                <a:srgbClr val="FF0000"/>
              </a:solidFill>
              <a:latin typeface="VNI-Times" pitchFamily="2" charset="0"/>
            </a:endParaRPr>
          </a:p>
        </p:txBody>
      </p:sp>
      <p:sp>
        <p:nvSpPr>
          <p:cNvPr id="4" name="Subtitle 2"/>
          <p:cNvSpPr txBox="1">
            <a:spLocks/>
          </p:cNvSpPr>
          <p:nvPr/>
        </p:nvSpPr>
        <p:spPr>
          <a:xfrm>
            <a:off x="714348" y="1785926"/>
            <a:ext cx="8072494"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7: Ñeå</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taïo ra dung dòch caàn coù nhöõng ñieàu kieän gì</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plus(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533400" y="3714752"/>
            <a:ext cx="8610600" cy="2714644"/>
          </a:xfrm>
        </p:spPr>
        <p:txBody>
          <a:bodyPr>
            <a:normAutofit/>
          </a:bodyPr>
          <a:lstStyle/>
          <a:p>
            <a:pPr algn="l">
              <a:buFontTx/>
              <a:buChar char="-"/>
            </a:pPr>
            <a:r>
              <a:rPr lang="en-US" b="1" smtClean="0">
                <a:solidFill>
                  <a:srgbClr val="FF0000"/>
                </a:solidFill>
                <a:latin typeface="VNI-Times" pitchFamily="2" charset="0"/>
              </a:rPr>
              <a:t> </a:t>
            </a:r>
            <a:r>
              <a:rPr lang="en-US" sz="4800" b="1" smtClean="0">
                <a:solidFill>
                  <a:srgbClr val="FF0000"/>
                </a:solidFill>
                <a:latin typeface="VNI-Times" pitchFamily="2" charset="0"/>
              </a:rPr>
              <a:t>Dung dòch nöôùc vaø xaø phoøng.</a:t>
            </a:r>
          </a:p>
          <a:p>
            <a:pPr algn="l">
              <a:buFontTx/>
              <a:buChar char="-"/>
            </a:pPr>
            <a:r>
              <a:rPr lang="en-US" sz="4800" b="1">
                <a:solidFill>
                  <a:srgbClr val="FF0000"/>
                </a:solidFill>
                <a:latin typeface="VNI-Times" pitchFamily="2" charset="0"/>
              </a:rPr>
              <a:t> </a:t>
            </a:r>
            <a:r>
              <a:rPr lang="en-US" sz="4800" b="1" smtClean="0">
                <a:solidFill>
                  <a:srgbClr val="FF0000"/>
                </a:solidFill>
                <a:latin typeface="VNI-Times" pitchFamily="2" charset="0"/>
              </a:rPr>
              <a:t>Dung dòch giaám vaø ñöôøng.</a:t>
            </a:r>
            <a:endParaRPr lang="en-US" sz="4800" b="1">
              <a:solidFill>
                <a:srgbClr val="FF0000"/>
              </a:solidFill>
              <a:latin typeface="VNI-Times" pitchFamily="2" charset="0"/>
            </a:endParaRPr>
          </a:p>
        </p:txBody>
      </p:sp>
      <p:sp>
        <p:nvSpPr>
          <p:cNvPr id="4" name="Subtitle 2"/>
          <p:cNvSpPr txBox="1">
            <a:spLocks/>
          </p:cNvSpPr>
          <p:nvPr/>
        </p:nvSpPr>
        <p:spPr>
          <a:xfrm>
            <a:off x="642910" y="2071678"/>
            <a:ext cx="8358246" cy="17526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Caâu 8:</a:t>
            </a:r>
            <a:r>
              <a:rPr kumimoji="0" lang="en-US" sz="4000" b="1" i="0" u="none" strike="noStrike" kern="1200" cap="none" spc="0" normalizeH="0" noProof="0" smtClean="0">
                <a:ln>
                  <a:noFill/>
                </a:ln>
                <a:solidFill>
                  <a:schemeClr val="tx1"/>
                </a:solidFill>
                <a:effectLst/>
                <a:uLnTx/>
                <a:uFillTx/>
                <a:latin typeface="VNI-Times" pitchFamily="2" charset="0"/>
                <a:ea typeface="+mn-ea"/>
                <a:cs typeface="+mn-cs"/>
              </a:rPr>
              <a:t> Keå teân moät soá dung dòch maø em bieát</a:t>
            </a:r>
            <a:r>
              <a:rPr kumimoji="0" lang="en-US" sz="40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ssolv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dissolv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772400" cy="1470025"/>
          </a:xfrm>
        </p:spPr>
        <p:txBody>
          <a:bodyPr>
            <a:normAutofit fontScale="90000"/>
          </a:bodyPr>
          <a:lstStyle/>
          <a:p>
            <a:pPr algn="ctr"/>
            <a:r>
              <a:rPr lang="en-US" smtClean="0">
                <a:latin typeface="VNI-Times" pitchFamily="2" charset="0"/>
              </a:rPr>
              <a:t>OÂN TAÄP HOÏC KÌ II</a:t>
            </a:r>
            <a:br>
              <a:rPr lang="en-US" smtClean="0">
                <a:latin typeface="VNI-Times" pitchFamily="2" charset="0"/>
              </a:rPr>
            </a:br>
            <a:r>
              <a:rPr lang="en-US" smtClean="0">
                <a:latin typeface="VNI-Times" pitchFamily="2" charset="0"/>
              </a:rPr>
              <a:t>MOÂN: KHOA HOÏC</a:t>
            </a:r>
            <a:endParaRPr lang="en-US">
              <a:latin typeface="VNI-Times" pitchFamily="2" charset="0"/>
            </a:endParaRPr>
          </a:p>
        </p:txBody>
      </p:sp>
      <p:sp>
        <p:nvSpPr>
          <p:cNvPr id="5" name="Subtitle 2"/>
          <p:cNvSpPr>
            <a:spLocks noGrp="1"/>
          </p:cNvSpPr>
          <p:nvPr>
            <p:ph type="subTitle" idx="1"/>
          </p:nvPr>
        </p:nvSpPr>
        <p:spPr>
          <a:xfrm>
            <a:off x="285720" y="3228536"/>
            <a:ext cx="8643998" cy="3272298"/>
          </a:xfrm>
        </p:spPr>
        <p:txBody>
          <a:bodyPr>
            <a:normAutofit/>
          </a:bodyPr>
          <a:lstStyle/>
          <a:p>
            <a:pPr algn="l"/>
            <a:r>
              <a:rPr lang="en-US" b="1" smtClean="0">
                <a:solidFill>
                  <a:srgbClr val="FF0000"/>
                </a:solidFill>
                <a:latin typeface="VNI-Times" pitchFamily="2" charset="0"/>
              </a:rPr>
              <a:t>- </a:t>
            </a:r>
            <a:r>
              <a:rPr lang="en-US" sz="4800" b="1" smtClean="0">
                <a:solidFill>
                  <a:srgbClr val="FF0000"/>
                </a:solidFill>
                <a:latin typeface="VNI-Times" pitchFamily="2" charset="0"/>
              </a:rPr>
              <a:t>Söï bieán ñoåi hoùa hoïc laø söï bieán ñoåi töø chaát naøy thaønh chaát khaùc.</a:t>
            </a:r>
            <a:endParaRPr lang="en-US" sz="4800" b="1">
              <a:solidFill>
                <a:srgbClr val="FF0000"/>
              </a:solidFill>
              <a:latin typeface="VNI-Times" pitchFamily="2" charset="0"/>
            </a:endParaRPr>
          </a:p>
        </p:txBody>
      </p:sp>
      <p:sp>
        <p:nvSpPr>
          <p:cNvPr id="4" name="Subtitle 2"/>
          <p:cNvSpPr txBox="1">
            <a:spLocks/>
          </p:cNvSpPr>
          <p:nvPr/>
        </p:nvSpPr>
        <p:spPr>
          <a:xfrm>
            <a:off x="0" y="2143116"/>
            <a:ext cx="9144000" cy="928694"/>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smtClean="0">
                <a:ln>
                  <a:noFill/>
                </a:ln>
                <a:solidFill>
                  <a:schemeClr val="tx1"/>
                </a:solidFill>
                <a:effectLst/>
                <a:uLnTx/>
                <a:uFillTx/>
                <a:latin typeface="VNI-Times" pitchFamily="2" charset="0"/>
                <a:ea typeface="+mn-ea"/>
                <a:cs typeface="+mn-cs"/>
              </a:rPr>
              <a:t>Caâu 9:</a:t>
            </a:r>
            <a:r>
              <a:rPr kumimoji="0" lang="en-US" sz="4400" b="1" i="0" u="none" strike="noStrike" kern="1200" cap="none" spc="0" normalizeH="0" noProof="0" smtClean="0">
                <a:ln>
                  <a:noFill/>
                </a:ln>
                <a:solidFill>
                  <a:schemeClr val="tx1"/>
                </a:solidFill>
                <a:effectLst/>
                <a:uLnTx/>
                <a:uFillTx/>
                <a:latin typeface="VNI-Times" pitchFamily="2" charset="0"/>
                <a:ea typeface="+mn-ea"/>
                <a:cs typeface="+mn-cs"/>
              </a:rPr>
              <a:t> Söï bieán ñoåi hoùa hoïc laø gì</a:t>
            </a:r>
            <a:r>
              <a:rPr kumimoji="0" lang="en-US" sz="4400" b="1" i="0" u="none" strike="noStrike" kern="1200" cap="none" spc="0" normalizeH="0" baseline="0" noProof="0" smtClean="0">
                <a:ln>
                  <a:noFill/>
                </a:ln>
                <a:solidFill>
                  <a:schemeClr val="tx1"/>
                </a:solidFill>
                <a:effectLst/>
                <a:uLnTx/>
                <a:uFillTx/>
                <a:latin typeface="VNI-Times" pitchFamily="2"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1485</Words>
  <Application>Microsoft Office PowerPoint</Application>
  <PresentationFormat>On-screen Show (4:3)</PresentationFormat>
  <Paragraphs>113</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Constantia</vt:lpstr>
      <vt:lpstr>Times New Roman</vt:lpstr>
      <vt:lpstr>VNI-Times</vt:lpstr>
      <vt:lpstr>Wingdings 2</vt:lpstr>
      <vt:lpstr>Flow</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lpstr>OÂN TAÄP HOÏC KÌ II MOÂN: KHOA HOÏC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OÂN TAÄP HOÏC KÌ II MOÂN: KHOA HOÏC</dc:title>
  <dc:creator>User</dc:creator>
  <cp:lastModifiedBy>User</cp:lastModifiedBy>
  <cp:revision>88</cp:revision>
  <dcterms:created xsi:type="dcterms:W3CDTF">2012-04-12T23:55:08Z</dcterms:created>
  <dcterms:modified xsi:type="dcterms:W3CDTF">2017-01-19T11:26:25Z</dcterms:modified>
</cp:coreProperties>
</file>